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</p:sldIdLst>
  <p:sldSz cx="9906000" cy="6858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16E6-3035-4D2E-B6C1-5712A5CD71A7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2D5-398B-432F-BBCF-511FE43E0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93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16E6-3035-4D2E-B6C1-5712A5CD71A7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2D5-398B-432F-BBCF-511FE43E0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62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16E6-3035-4D2E-B6C1-5712A5CD71A7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2D5-398B-432F-BBCF-511FE43E0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64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16E6-3035-4D2E-B6C1-5712A5CD71A7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2D5-398B-432F-BBCF-511FE43E0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88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16E6-3035-4D2E-B6C1-5712A5CD71A7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2D5-398B-432F-BBCF-511FE43E0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62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16E6-3035-4D2E-B6C1-5712A5CD71A7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2D5-398B-432F-BBCF-511FE43E0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62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16E6-3035-4D2E-B6C1-5712A5CD71A7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2D5-398B-432F-BBCF-511FE43E0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61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16E6-3035-4D2E-B6C1-5712A5CD71A7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2D5-398B-432F-BBCF-511FE43E0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83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16E6-3035-4D2E-B6C1-5712A5CD71A7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2D5-398B-432F-BBCF-511FE43E0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44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16E6-3035-4D2E-B6C1-5712A5CD71A7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2D5-398B-432F-BBCF-511FE43E0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2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16E6-3035-4D2E-B6C1-5712A5CD71A7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C2D5-398B-432F-BBCF-511FE43E0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09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A16E6-3035-4D2E-B6C1-5712A5CD71A7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C2D5-398B-432F-BBCF-511FE43E0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95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7A5491AE-C067-541E-2175-B3EC4A124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"/>
            <a:ext cx="9906000" cy="6857999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DA749B8-4FF0-CA64-03DD-7FB4CF7C19C6}"/>
              </a:ext>
            </a:extLst>
          </p:cNvPr>
          <p:cNvSpPr/>
          <p:nvPr/>
        </p:nvSpPr>
        <p:spPr>
          <a:xfrm>
            <a:off x="-6" y="4374174"/>
            <a:ext cx="9906000" cy="2488833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36798EC6-C069-BE91-8644-4DC9D6280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1849"/>
            <a:ext cx="4611755" cy="4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1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～あなたも浜教組に～</a:t>
            </a:r>
            <a:endParaRPr kumimoji="0" lang="ja-JP" altLang="ja-JP" sz="2800" b="1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051" name="図 16">
            <a:extLst>
              <a:ext uri="{FF2B5EF4-FFF2-40B4-BE49-F238E27FC236}">
                <a16:creationId xmlns:a16="http://schemas.microsoft.com/office/drawing/2014/main" id="{C3D6FD7B-EB30-048A-88D9-A0FA4B442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109" y="270748"/>
            <a:ext cx="7429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32">
            <a:extLst>
              <a:ext uri="{FF2B5EF4-FFF2-40B4-BE49-F238E27FC236}">
                <a16:creationId xmlns:a16="http://schemas.microsoft.com/office/drawing/2014/main" id="{4BAC5FB4-049C-E1C6-ECBC-9D7B6760A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5896" y="1032224"/>
            <a:ext cx="1095375" cy="3127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72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【浜教組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HP】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4CBB557-BF63-34C8-7765-D27275F4C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6F601CD-99D8-2F31-4C4E-54A08E5CC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" y="119759"/>
            <a:ext cx="5591818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4000" b="1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ようこそ</a:t>
            </a:r>
            <a:endParaRPr kumimoji="0" lang="en-US" altLang="ja-JP" sz="4000" b="1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3600" b="1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横浜市教職員組合へ</a:t>
            </a:r>
            <a:endParaRPr kumimoji="0" lang="ja-JP" altLang="ja-JP" sz="1050" b="1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FB34497-1ACB-7EF9-65E6-4C7AFB0D4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E90A9C90-3D73-248A-59D7-F0A0C4007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F2B2984-0A71-2C51-2DD2-680606D4386E}"/>
              </a:ext>
            </a:extLst>
          </p:cNvPr>
          <p:cNvSpPr/>
          <p:nvPr/>
        </p:nvSpPr>
        <p:spPr>
          <a:xfrm>
            <a:off x="152400" y="4441302"/>
            <a:ext cx="9654209" cy="230381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0EFC0963-FD9A-946B-4BEA-283FD4F83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2894" y="5689937"/>
            <a:ext cx="100517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【組合運動によって、働き方改革の推進に関わる様々な要求が実現しています。】</a:t>
            </a:r>
            <a:endParaRPr kumimoji="0" lang="ja-JP" altLang="ja-JP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◇教員免許更新制の廃止</a:t>
            </a:r>
            <a:r>
              <a:rPr lang="ja-JP" altLang="en-US" sz="2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 </a:t>
            </a: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◇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35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人以下学級の実現 ◇職員室業務アシスタントの配置　</a:t>
            </a: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◇部活動指導員の拡充 ◇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ICT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支援員の派遣日数増 ◇プール清掃等の外部委託　</a:t>
            </a: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63353CB-0BBE-9A66-948D-E55D931AAD7E}"/>
              </a:ext>
            </a:extLst>
          </p:cNvPr>
          <p:cNvSpPr txBox="1"/>
          <p:nvPr/>
        </p:nvSpPr>
        <p:spPr>
          <a:xfrm>
            <a:off x="370456" y="4521567"/>
            <a:ext cx="8818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u="sng" dirty="0">
                <a:solidFill>
                  <a:schemeClr val="bg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多くの仲間が浜教組に加入することで、</a:t>
            </a:r>
          </a:p>
          <a:p>
            <a:r>
              <a:rPr lang="ja-JP" altLang="en-US" sz="2400" b="1" u="sng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あなたも</a:t>
            </a:r>
            <a:r>
              <a:rPr lang="ja-JP" altLang="en-US" sz="2400" b="1" u="sng" dirty="0">
                <a:solidFill>
                  <a:schemeClr val="bg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仲間もより働きやすくなる！！</a:t>
            </a:r>
          </a:p>
          <a:p>
            <a:r>
              <a:rPr lang="ja-JP" altLang="en-US" sz="2400" b="1" u="sng" dirty="0">
                <a:solidFill>
                  <a:schemeClr val="bg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子どもたちがゆたかに学べる環境をつくることができる！！</a:t>
            </a:r>
          </a:p>
        </p:txBody>
      </p:sp>
    </p:spTree>
    <p:extLst>
      <p:ext uri="{BB962C8B-B14F-4D97-AF65-F5344CB8AC3E}">
        <p14:creationId xmlns:p14="http://schemas.microsoft.com/office/powerpoint/2010/main" val="2796879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305</TotalTime>
  <Words>110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UD デジタル 教科書体 N-B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ytu-hama-q@outlook.jp</dc:creator>
  <cp:lastModifiedBy>ytu-hama-q@outlook.jp</cp:lastModifiedBy>
  <cp:revision>11</cp:revision>
  <cp:lastPrinted>2024-02-07T02:12:58Z</cp:lastPrinted>
  <dcterms:created xsi:type="dcterms:W3CDTF">2023-08-28T00:45:34Z</dcterms:created>
  <dcterms:modified xsi:type="dcterms:W3CDTF">2024-02-07T02:21:49Z</dcterms:modified>
</cp:coreProperties>
</file>